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9" r:id="rId3"/>
    <p:sldId id="305" r:id="rId4"/>
    <p:sldId id="306" r:id="rId5"/>
    <p:sldId id="307" r:id="rId6"/>
    <p:sldId id="308" r:id="rId7"/>
    <p:sldId id="309" r:id="rId8"/>
    <p:sldId id="311" r:id="rId9"/>
    <p:sldId id="310" r:id="rId10"/>
    <p:sldId id="315" r:id="rId11"/>
    <p:sldId id="312" r:id="rId12"/>
    <p:sldId id="314" r:id="rId13"/>
    <p:sldId id="313" r:id="rId14"/>
    <p:sldId id="316" r:id="rId15"/>
    <p:sldId id="317" r:id="rId16"/>
    <p:sldId id="318" r:id="rId17"/>
    <p:sldId id="319" r:id="rId18"/>
    <p:sldId id="320" r:id="rId19"/>
  </p:sldIdLst>
  <p:sldSz cx="9144000" cy="7561263"/>
  <p:notesSz cx="8686800" cy="71040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CC0000"/>
    <a:srgbClr val="CC3300"/>
    <a:srgbClr val="990000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2" autoAdjust="0"/>
    <p:restoredTop sz="94610" autoAdjust="0"/>
  </p:normalViewPr>
  <p:slideViewPr>
    <p:cSldViewPr>
      <p:cViewPr varScale="1">
        <p:scale>
          <a:sx n="100" d="100"/>
          <a:sy n="100" d="100"/>
        </p:scale>
        <p:origin x="-324" y="-90"/>
      </p:cViewPr>
      <p:guideLst>
        <p:guide orient="horz" pos="2383"/>
        <p:guide pos="2882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7639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897" tIns="34949" rIns="69897" bIns="34949" numCol="1" anchor="t" anchorCtr="0" compatLnSpc="1">
            <a:prstTxWarp prst="textNoShape">
              <a:avLst/>
            </a:prstTxWarp>
          </a:bodyPr>
          <a:lstStyle>
            <a:lvl1pPr algn="l" defTabSz="698500">
              <a:defRPr sz="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921250" y="0"/>
            <a:ext cx="37639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897" tIns="34949" rIns="69897" bIns="34949" numCol="1" anchor="t" anchorCtr="0" compatLnSpc="1">
            <a:prstTxWarp prst="textNoShape">
              <a:avLst/>
            </a:prstTxWarp>
          </a:bodyPr>
          <a:lstStyle>
            <a:lvl1pPr algn="r" defTabSz="698500">
              <a:defRPr sz="800"/>
            </a:lvl1pPr>
          </a:lstStyle>
          <a:p>
            <a:pPr>
              <a:defRPr/>
            </a:pPr>
            <a:fld id="{932E9020-4153-40B2-8B56-9752A17FD2CD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35263" y="533400"/>
            <a:ext cx="3222625" cy="2665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8363" y="3375025"/>
            <a:ext cx="6950075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897" tIns="34949" rIns="69897" bIns="34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8463"/>
            <a:ext cx="37639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897" tIns="34949" rIns="69897" bIns="34949" numCol="1" anchor="b" anchorCtr="0" compatLnSpc="1">
            <a:prstTxWarp prst="textNoShape">
              <a:avLst/>
            </a:prstTxWarp>
          </a:bodyPr>
          <a:lstStyle>
            <a:lvl1pPr algn="l" defTabSz="698500">
              <a:defRPr sz="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921250" y="6748463"/>
            <a:ext cx="37639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9897" tIns="34949" rIns="69897" bIns="34949" numCol="1" anchor="b" anchorCtr="0" compatLnSpc="1">
            <a:prstTxWarp prst="textNoShape">
              <a:avLst/>
            </a:prstTxWarp>
          </a:bodyPr>
          <a:lstStyle>
            <a:lvl1pPr algn="r" defTabSz="698500">
              <a:defRPr sz="800"/>
            </a:lvl1pPr>
          </a:lstStyle>
          <a:p>
            <a:pPr>
              <a:defRPr/>
            </a:pPr>
            <a:fld id="{AB802D30-DACF-4097-BE33-782FE3D95D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28DA1660-81B6-4A4D-AB4F-536085144294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B4D72C82-80BE-473B-ADF0-438487E81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E5F5C42B-66AC-497C-8008-1C3F5BE25815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5348CEDB-0DF5-48CA-9475-8E012E356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EC3B5247-DDA2-4ADB-A333-390CB70EB6F5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3789B5C7-C085-4CD2-B599-CB4853AA2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7D71DCB5-C6F7-45A1-9BAA-66DFF717DF27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11C33984-C415-48CA-B083-7CF3C5534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9055CE15-E9B6-47B3-9767-CB29DEF3D349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E281386A-E357-4C85-9A21-ABEE3445B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AF15D429-13F8-4606-9D3A-624A6A418DFE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EBD7E3D1-D640-437F-9044-0C1DB2CDF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52E2EB8B-4CDF-46CB-BF30-B2638CD8488E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6D308A56-71EE-4098-B700-21A258E7D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A51662B4-2612-40A3-B226-1D2A7FAC0DAB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A498B8AD-4FBE-427B-9B8A-32B6CC6430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AFA1C605-ADB6-4CF3-B41C-2B2ECBA14869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1150314E-19AD-4CAB-AC77-B697D7298D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3213"/>
            <a:ext cx="8229600" cy="12604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63713"/>
            <a:ext cx="8229600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16560222-CB7C-4F79-947F-30EE8987422D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C8E9C844-9ACD-4814-B3F3-5BFE80518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03213"/>
            <a:ext cx="8229600" cy="645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AFD90087-1453-4B80-AC2E-74FDC046401B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8FD61395-7440-4335-9272-AE1173E5AC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A1030CE9-25FD-4EE6-B60C-0DDCCAC6CA6F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4A96D8C4-5666-4A2C-A10B-8B975F87B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334D2ACF-CE21-4D79-A8A4-D4CC0C2E09E9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5555146F-4BA2-401D-BF11-DB79866DE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E4681DBD-9A39-4B01-AB6C-F3B921DAEC14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A513ECBE-9472-4ED1-AE85-EE0AB2D8C0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014E67C4-EDB5-498C-9BB1-A9843548BB36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679CA4E8-2482-45E9-A3D0-A57CE9155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60375" y="7008813"/>
            <a:ext cx="2132013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83C8F39C-CE58-49C0-8DF2-E793BDCA4D18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125788" y="7008813"/>
            <a:ext cx="2892425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1613" y="7008813"/>
            <a:ext cx="2132012" cy="40163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4892" tIns="47447" rIns="94892" bIns="47447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>
              <a:defRPr/>
            </a:pPr>
            <a:fld id="{E8D3D75F-F625-4EDD-8ABD-842A80C2B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 userDrawn="1"/>
        </p:nvSpPr>
        <p:spPr bwMode="auto">
          <a:xfrm>
            <a:off x="0" y="0"/>
            <a:ext cx="9144000" cy="7561263"/>
          </a:xfrm>
          <a:prstGeom prst="rect">
            <a:avLst/>
          </a:prstGeom>
          <a:gradFill rotWithShape="1">
            <a:gsLst>
              <a:gs pos="0">
                <a:srgbClr val="B8B8B8"/>
              </a:gs>
              <a:gs pos="50000">
                <a:srgbClr val="D3D3D3"/>
              </a:gs>
              <a:gs pos="100000">
                <a:srgbClr val="E9E9E9"/>
              </a:gs>
            </a:gsLst>
            <a:lin ang="16200000" scaled="1"/>
          </a:gra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 userDrawn="1"/>
        </p:nvSpPr>
        <p:spPr bwMode="auto">
          <a:xfrm>
            <a:off x="0" y="0"/>
            <a:ext cx="9144000" cy="446088"/>
          </a:xfrm>
          <a:prstGeom prst="rect">
            <a:avLst/>
          </a:prstGeom>
          <a:solidFill>
            <a:srgbClr val="D9D9D9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 userDrawn="1"/>
        </p:nvSpPr>
        <p:spPr bwMode="auto">
          <a:xfrm>
            <a:off x="5864225" y="0"/>
            <a:ext cx="3279775" cy="446088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 userDrawn="1"/>
        </p:nvSpPr>
        <p:spPr bwMode="auto">
          <a:xfrm>
            <a:off x="7515225" y="0"/>
            <a:ext cx="1636713" cy="446088"/>
          </a:xfrm>
          <a:prstGeom prst="rect">
            <a:avLst/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 userDrawn="1"/>
        </p:nvSpPr>
        <p:spPr bwMode="auto">
          <a:xfrm>
            <a:off x="0" y="7196138"/>
            <a:ext cx="9144000" cy="365125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r>
              <a:rPr lang="en-US" b="1">
                <a:solidFill>
                  <a:srgbClr val="953735"/>
                </a:solidFill>
                <a:latin typeface="Myriad Pro"/>
              </a:rPr>
              <a:t>www.grandline.ru</a:t>
            </a:r>
            <a:endParaRPr lang="ru-RU" b="1">
              <a:solidFill>
                <a:srgbClr val="953735"/>
              </a:solidFill>
              <a:latin typeface="Myriad Pro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 userDrawn="1"/>
        </p:nvSpPr>
        <p:spPr bwMode="auto">
          <a:xfrm>
            <a:off x="5864225" y="7196138"/>
            <a:ext cx="3279775" cy="365125"/>
          </a:xfrm>
          <a:prstGeom prst="rect">
            <a:avLst/>
          </a:prstGeom>
          <a:solidFill>
            <a:srgbClr val="A6A6A6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 userDrawn="1"/>
        </p:nvSpPr>
        <p:spPr bwMode="auto">
          <a:xfrm>
            <a:off x="7515225" y="7204075"/>
            <a:ext cx="1636713" cy="366713"/>
          </a:xfrm>
          <a:prstGeom prst="rect">
            <a:avLst/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33" name="Picture 5" descr="C:\Documents and Settings\eshishkina\Рабочий стол\солано.jpg"/>
          <p:cNvPicPr>
            <a:picLocks noChangeAspect="1" noChangeArrowheads="1"/>
          </p:cNvPicPr>
          <p:nvPr userDrawn="1"/>
        </p:nvPicPr>
        <p:blipFill>
          <a:blip r:embed="rId9"/>
          <a:srcRect b="23547"/>
          <a:stretch>
            <a:fillRect/>
          </a:stretch>
        </p:blipFill>
        <p:spPr bwMode="auto">
          <a:xfrm>
            <a:off x="-11113" y="3206750"/>
            <a:ext cx="9155113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4" descr="\\rbkp1\REKLAMA\ДЛЯ ДИЛЕРОВ\Логотип GL\Длиннный.png"/>
          <p:cNvPicPr>
            <a:picLocks noChangeAspect="1" noChangeArrowheads="1"/>
          </p:cNvPicPr>
          <p:nvPr userDrawn="1"/>
        </p:nvPicPr>
        <p:blipFill>
          <a:blip r:embed="rId10"/>
          <a:srcRect l="7239" r="7239"/>
          <a:stretch>
            <a:fillRect/>
          </a:stretch>
        </p:blipFill>
        <p:spPr bwMode="auto">
          <a:xfrm>
            <a:off x="0" y="923925"/>
            <a:ext cx="9144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>
            <a:spLocks noChangeArrowheads="1"/>
          </p:cNvSpPr>
          <p:nvPr userDrawn="1"/>
        </p:nvSpPr>
        <p:spPr bwMode="auto">
          <a:xfrm>
            <a:off x="-11113" y="3033713"/>
            <a:ext cx="9151938" cy="182562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 userDrawn="1"/>
        </p:nvSpPr>
        <p:spPr bwMode="auto">
          <a:xfrm>
            <a:off x="5864225" y="3033713"/>
            <a:ext cx="3276600" cy="182562"/>
          </a:xfrm>
          <a:prstGeom prst="rect">
            <a:avLst/>
          </a:prstGeom>
          <a:solidFill>
            <a:srgbClr val="A6A6A6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 userDrawn="1"/>
        </p:nvSpPr>
        <p:spPr bwMode="auto">
          <a:xfrm>
            <a:off x="7518400" y="3033713"/>
            <a:ext cx="1636713" cy="182562"/>
          </a:xfrm>
          <a:prstGeom prst="rect">
            <a:avLst/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xStyles>
    <p:titleStyle>
      <a:lvl1pPr algn="ctr" defTabSz="947738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defTabSz="947738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2pPr>
      <a:lvl3pPr algn="ctr" defTabSz="947738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3pPr>
      <a:lvl4pPr algn="ctr" defTabSz="947738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4pPr>
      <a:lvl5pPr algn="ctr" defTabSz="947738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57188" indent="-357188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71525" indent="-298450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85863" indent="-238125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62113" indent="-238125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135188" indent="-236538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уппа 6"/>
          <p:cNvGrpSpPr>
            <a:grpSpLocks/>
          </p:cNvGrpSpPr>
          <p:nvPr userDrawn="1"/>
        </p:nvGrpSpPr>
        <p:grpSpPr bwMode="auto">
          <a:xfrm>
            <a:off x="0" y="1025525"/>
            <a:ext cx="9151938" cy="168275"/>
            <a:chOff x="0" y="968264"/>
            <a:chExt cx="9153525" cy="332656"/>
          </a:xfrm>
        </p:grpSpPr>
        <p:sp>
          <p:nvSpPr>
            <p:cNvPr id="8" name="Прямоугольник 7"/>
            <p:cNvSpPr>
              <a:spLocks noChangeArrowheads="1"/>
            </p:cNvSpPr>
            <p:nvPr userDrawn="1"/>
          </p:nvSpPr>
          <p:spPr bwMode="auto">
            <a:xfrm>
              <a:off x="0" y="968264"/>
              <a:ext cx="9143998" cy="332656"/>
            </a:xfrm>
            <a:prstGeom prst="rect">
              <a:avLst/>
            </a:prstGeom>
            <a:solidFill>
              <a:srgbClr val="D9D9D9"/>
            </a:solidFill>
            <a:ln w="25400" algn="ctr">
              <a:noFill/>
              <a:miter lim="800000"/>
              <a:headEnd/>
              <a:tailEnd/>
            </a:ln>
          </p:spPr>
          <p:txBody>
            <a:bodyPr lIns="94892" tIns="47447" rIns="94892" bIns="47447" anchor="ctr"/>
            <a:lstStyle/>
            <a:p>
              <a:pPr algn="ctr" defTabSz="947738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" name="Прямоугольник 8"/>
            <p:cNvSpPr>
              <a:spLocks noChangeArrowheads="1"/>
            </p:cNvSpPr>
            <p:nvPr userDrawn="1"/>
          </p:nvSpPr>
          <p:spPr bwMode="auto">
            <a:xfrm>
              <a:off x="5866830" y="968264"/>
              <a:ext cx="3277168" cy="332656"/>
            </a:xfrm>
            <a:prstGeom prst="rect">
              <a:avLst/>
            </a:prstGeom>
            <a:solidFill>
              <a:srgbClr val="BFBFBF"/>
            </a:solidFill>
            <a:ln w="25400" algn="ctr">
              <a:noFill/>
              <a:miter lim="800000"/>
              <a:headEnd/>
              <a:tailEnd/>
            </a:ln>
          </p:spPr>
          <p:txBody>
            <a:bodyPr lIns="94892" tIns="47447" rIns="94892" bIns="47447" anchor="ctr"/>
            <a:lstStyle/>
            <a:p>
              <a:pPr algn="ctr" defTabSz="947738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" name="Прямоугольник 9"/>
            <p:cNvSpPr>
              <a:spLocks noChangeArrowheads="1"/>
            </p:cNvSpPr>
            <p:nvPr userDrawn="1"/>
          </p:nvSpPr>
          <p:spPr bwMode="auto">
            <a:xfrm>
              <a:off x="7516528" y="968264"/>
              <a:ext cx="1636997" cy="332656"/>
            </a:xfrm>
            <a:prstGeom prst="rect">
              <a:avLst/>
            </a:prstGeom>
            <a:solidFill>
              <a:srgbClr val="7F7F7F"/>
            </a:solidFill>
            <a:ln w="25400" algn="ctr">
              <a:noFill/>
              <a:miter lim="800000"/>
              <a:headEnd/>
              <a:tailEnd/>
            </a:ln>
          </p:spPr>
          <p:txBody>
            <a:bodyPr lIns="94892" tIns="47447" rIns="94892" bIns="47447" anchor="ctr"/>
            <a:lstStyle/>
            <a:p>
              <a:pPr algn="ctr" defTabSz="947738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1" name="Прямоугольник 10"/>
          <p:cNvSpPr>
            <a:spLocks noChangeArrowheads="1"/>
          </p:cNvSpPr>
          <p:nvPr userDrawn="1"/>
        </p:nvSpPr>
        <p:spPr bwMode="auto">
          <a:xfrm>
            <a:off x="0" y="0"/>
            <a:ext cx="9144000" cy="365125"/>
          </a:xfrm>
          <a:prstGeom prst="rect">
            <a:avLst/>
          </a:prstGeom>
          <a:solidFill>
            <a:srgbClr val="D9D9D9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 userDrawn="1"/>
        </p:nvSpPr>
        <p:spPr bwMode="auto">
          <a:xfrm>
            <a:off x="5864225" y="0"/>
            <a:ext cx="3279775" cy="365125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 userDrawn="1"/>
        </p:nvSpPr>
        <p:spPr bwMode="auto">
          <a:xfrm>
            <a:off x="7515225" y="0"/>
            <a:ext cx="1636713" cy="365125"/>
          </a:xfrm>
          <a:prstGeom prst="rect">
            <a:avLst/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 userDrawn="1"/>
        </p:nvSpPr>
        <p:spPr bwMode="auto">
          <a:xfrm>
            <a:off x="0" y="7196138"/>
            <a:ext cx="9144000" cy="365125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r>
              <a:rPr lang="en-US" b="1">
                <a:solidFill>
                  <a:srgbClr val="953735"/>
                </a:solidFill>
                <a:latin typeface="Myriad Pro"/>
              </a:rPr>
              <a:t>www.grandline.ru</a:t>
            </a:r>
            <a:endParaRPr lang="ru-RU" b="1">
              <a:solidFill>
                <a:srgbClr val="953735"/>
              </a:solidFill>
              <a:latin typeface="Myriad Pro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 userDrawn="1"/>
        </p:nvSpPr>
        <p:spPr bwMode="auto">
          <a:xfrm>
            <a:off x="5864225" y="7196138"/>
            <a:ext cx="3279775" cy="365125"/>
          </a:xfrm>
          <a:prstGeom prst="rect">
            <a:avLst/>
          </a:prstGeom>
          <a:solidFill>
            <a:srgbClr val="A6A6A6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 userDrawn="1"/>
        </p:nvSpPr>
        <p:spPr bwMode="auto">
          <a:xfrm>
            <a:off x="7515225" y="7204075"/>
            <a:ext cx="1636713" cy="366713"/>
          </a:xfrm>
          <a:prstGeom prst="rect">
            <a:avLst/>
          </a:prstGeom>
          <a:solidFill>
            <a:srgbClr val="7F7F7F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9225" name="Picture 2" descr="\\rbkp1\REKLAMA\ДЛЯ ДИЛЕРОВ\Логотип GL\Длиннный без ДП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9525" y="411163"/>
            <a:ext cx="915352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>
            <a:spLocks noChangeArrowheads="1"/>
          </p:cNvSpPr>
          <p:nvPr userDrawn="1"/>
        </p:nvSpPr>
        <p:spPr bwMode="auto">
          <a:xfrm>
            <a:off x="8705850" y="49213"/>
            <a:ext cx="236538" cy="261937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lIns="94892" tIns="47447" rIns="94892" bIns="47447" anchor="ctr"/>
          <a:lstStyle/>
          <a:p>
            <a:pPr algn="ctr" defTabSz="947738"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78" r:id="rId11"/>
    <p:sldLayoutId id="2147483679" r:id="rId12"/>
    <p:sldLayoutId id="2147483680" r:id="rId13"/>
  </p:sldLayoutIdLst>
  <p:txStyles>
    <p:titleStyle>
      <a:lvl1pPr algn="ctr" defTabSz="947738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defTabSz="947738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2pPr>
      <a:lvl3pPr algn="ctr" defTabSz="947738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3pPr>
      <a:lvl4pPr algn="ctr" defTabSz="947738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4pPr>
      <a:lvl5pPr algn="ctr" defTabSz="947738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57188" indent="-357188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71525" indent="-298450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85863" indent="-238125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62113" indent="-238125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135188" indent="-236538" algn="l" defTabSz="9477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6013"/>
            <a:ext cx="7524750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1116013"/>
            <a:ext cx="1619250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750" y="2555875"/>
            <a:ext cx="16192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4750" y="3636963"/>
            <a:ext cx="161925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4750" y="4911725"/>
            <a:ext cx="16192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084888"/>
            <a:ext cx="302577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87675" y="6516688"/>
            <a:ext cx="28797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6156325"/>
            <a:ext cx="30067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72225" y="6948488"/>
            <a:ext cx="20764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03575" y="6229350"/>
            <a:ext cx="23431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9750" y="6948488"/>
            <a:ext cx="18192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3796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189038"/>
            <a:ext cx="8027987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4820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189038"/>
            <a:ext cx="8027987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5844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189038"/>
            <a:ext cx="80279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6868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189038"/>
            <a:ext cx="7885112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7892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189038"/>
            <a:ext cx="81724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8916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189038"/>
            <a:ext cx="8316912" cy="5691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7349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189038"/>
            <a:ext cx="8316912" cy="5995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8373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1981200"/>
            <a:ext cx="5580063" cy="4686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5604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0513" y="1189038"/>
            <a:ext cx="75834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6628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189038"/>
            <a:ext cx="7667625" cy="577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7652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1189038"/>
            <a:ext cx="75961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8676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189038"/>
            <a:ext cx="7885112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9700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189038"/>
            <a:ext cx="7885112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0724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189038"/>
            <a:ext cx="795655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1748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189038"/>
            <a:ext cx="8101012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6"/>
          <p:cNvSpPr txBox="1">
            <a:spLocks noChangeArrowheads="1"/>
          </p:cNvSpPr>
          <p:nvPr/>
        </p:nvSpPr>
        <p:spPr bwMode="auto">
          <a:xfrm>
            <a:off x="8748713" y="0"/>
            <a:ext cx="288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5" tIns="47460" rIns="94915" bIns="47460">
            <a:spAutoFit/>
          </a:bodyPr>
          <a:lstStyle/>
          <a:p>
            <a:pPr defTabSz="949325"/>
            <a:r>
              <a:rPr lang="ru-RU" sz="1400"/>
              <a:t>2</a:t>
            </a:r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20"/>
          <p:cNvSpPr txBox="1">
            <a:spLocks noChangeArrowheads="1"/>
          </p:cNvSpPr>
          <p:nvPr/>
        </p:nvSpPr>
        <p:spPr bwMode="auto">
          <a:xfrm>
            <a:off x="3635375" y="3276600"/>
            <a:ext cx="50403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2772" name="Text Box 21"/>
          <p:cNvSpPr txBox="1">
            <a:spLocks noChangeArrowheads="1"/>
          </p:cNvSpPr>
          <p:nvPr/>
        </p:nvSpPr>
        <p:spPr bwMode="auto">
          <a:xfrm>
            <a:off x="250825" y="4789488"/>
            <a:ext cx="4464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000"/>
              <a:t>.</a:t>
            </a:r>
          </a:p>
        </p:txBody>
      </p:sp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8903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189038"/>
            <a:ext cx="824388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4436</TotalTime>
  <Words>17</Words>
  <Application>Microsoft Office PowerPoint</Application>
  <PresentationFormat>Произвольный</PresentationFormat>
  <Paragraphs>33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18</vt:i4>
      </vt:variant>
      <vt:variant>
        <vt:lpstr>Заголовки слайдов</vt:lpstr>
      </vt:variant>
      <vt:variant>
        <vt:i4>17</vt:i4>
      </vt:variant>
    </vt:vector>
  </HeadingPairs>
  <TitlesOfParts>
    <vt:vector size="38" baseType="lpstr">
      <vt:lpstr>Arial</vt:lpstr>
      <vt:lpstr>Calibri</vt:lpstr>
      <vt:lpstr>Myriad Pro</vt:lpstr>
      <vt:lpstr>Тема Office</vt:lpstr>
      <vt:lpstr>1_Тема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aandreev</cp:lastModifiedBy>
  <cp:revision>391</cp:revision>
  <dcterms:modified xsi:type="dcterms:W3CDTF">2015-12-08T10:02:16Z</dcterms:modified>
</cp:coreProperties>
</file>